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3"/>
  </p:handoutMasterIdLst>
  <p:sldIdLst>
    <p:sldId id="256" r:id="rId2"/>
  </p:sldIdLst>
  <p:sldSz cx="22502813" cy="31683325"/>
  <p:notesSz cx="22047200" cy="31940500"/>
  <p:defaultTextStyle>
    <a:defPPr>
      <a:defRPr lang="pl-PL"/>
    </a:defPPr>
    <a:lvl1pPr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1pPr>
    <a:lvl2pPr marL="319363" indent="133724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2pPr>
    <a:lvl3pPr marL="640298" indent="265873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3pPr>
    <a:lvl4pPr marL="959660" indent="399596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4pPr>
    <a:lvl5pPr marL="1280595" indent="531746" algn="just" rtl="0" fontAlgn="base">
      <a:spcBef>
        <a:spcPct val="50000"/>
      </a:spcBef>
      <a:spcAft>
        <a:spcPct val="0"/>
      </a:spcAft>
      <a:defRPr kern="1200">
        <a:solidFill>
          <a:srgbClr val="340E71"/>
        </a:solidFill>
        <a:latin typeface="Arial" charset="0"/>
        <a:ea typeface="+mn-ea"/>
        <a:cs typeface="+mn-cs"/>
      </a:defRPr>
    </a:lvl5pPr>
    <a:lvl6pPr marL="2265426" algn="l" defTabSz="90617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6pPr>
    <a:lvl7pPr marL="2718511" algn="l" defTabSz="90617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7pPr>
    <a:lvl8pPr marL="3171596" algn="l" defTabSz="90617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8pPr>
    <a:lvl9pPr marL="3624682" algn="l" defTabSz="906170" rtl="0" eaLnBrk="1" latinLnBrk="0" hangingPunct="1">
      <a:defRPr kern="1200">
        <a:solidFill>
          <a:srgbClr val="340E7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020E"/>
    <a:srgbClr val="0000CC"/>
    <a:srgbClr val="340E71"/>
    <a:srgbClr val="EB3D00"/>
    <a:srgbClr val="DDDDDB"/>
    <a:srgbClr val="DDDD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661" autoAdjust="0"/>
  </p:normalViewPr>
  <p:slideViewPr>
    <p:cSldViewPr snapToObjects="1">
      <p:cViewPr>
        <p:scale>
          <a:sx n="66" d="100"/>
          <a:sy n="66" d="100"/>
        </p:scale>
        <p:origin x="211" y="-139"/>
      </p:cViewPr>
      <p:guideLst>
        <p:guide orient="horz" pos="9979"/>
        <p:guide pos="7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18" d="100"/>
          <a:sy n="18" d="100"/>
        </p:scale>
        <p:origin x="-3245" y="-82"/>
      </p:cViewPr>
      <p:guideLst>
        <p:guide orient="horz" pos="10060"/>
        <p:guide pos="69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5519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t" anchorCtr="0" compatLnSpc="1">
            <a:prstTxWarp prst="textNoShape">
              <a:avLst/>
            </a:prstTxWarp>
          </a:bodyPr>
          <a:lstStyle>
            <a:lvl1pPr algn="l" defTabSz="973138">
              <a:defRPr sz="1300"/>
            </a:lvl1pPr>
          </a:lstStyle>
          <a:p>
            <a:endParaRPr lang="pl-PL"/>
          </a:p>
        </p:txBody>
      </p:sp>
      <p:sp>
        <p:nvSpPr>
          <p:cNvPr id="1003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2520613" y="0"/>
            <a:ext cx="95519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ABEEAC37-06BA-449E-BD0A-6448FDBE7EB2}" type="datetimeFigureOut">
              <a:rPr lang="pl-PL"/>
              <a:pPr/>
              <a:t>2017-04-09</a:t>
            </a:fld>
            <a:endParaRPr lang="pl-PL"/>
          </a:p>
        </p:txBody>
      </p:sp>
      <p:sp>
        <p:nvSpPr>
          <p:cNvPr id="1003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0364113"/>
            <a:ext cx="9551988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b" anchorCtr="0" compatLnSpc="1">
            <a:prstTxWarp prst="textNoShape">
              <a:avLst/>
            </a:prstTxWarp>
          </a:bodyPr>
          <a:lstStyle>
            <a:lvl1pPr algn="l" defTabSz="973138">
              <a:defRPr sz="1300"/>
            </a:lvl1pPr>
          </a:lstStyle>
          <a:p>
            <a:endParaRPr lang="pl-PL"/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2520613" y="30364113"/>
            <a:ext cx="9551987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74" tIns="48637" rIns="97274" bIns="48637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F7F09F33-1228-42EE-BB36-3837B0F7DDCD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82108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22513863" cy="31653501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92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595399" y="7388080"/>
            <a:ext cx="18074489" cy="7582386"/>
          </a:xfrm>
        </p:spPr>
        <p:txBody>
          <a:bodyPr anchor="b"/>
          <a:lstStyle>
            <a:lvl1pPr>
              <a:defRPr sz="173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92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189681" y="16966824"/>
            <a:ext cx="14885922" cy="76512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2816F-B1AF-4E47-9040-3327E4C9903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E011F-F63C-4186-AB46-81E2AD1A5435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5417723" y="1212472"/>
            <a:ext cx="4783964" cy="2555405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063599" y="1212472"/>
            <a:ext cx="14247094" cy="2555405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5F080-F861-4826-B3CE-35F496F951C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F233D-66A9-4D08-98D2-B632E130938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0129" y="19239652"/>
            <a:ext cx="18075603" cy="5946882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80129" y="12689865"/>
            <a:ext cx="18075603" cy="6549787"/>
          </a:xfrm>
        </p:spPr>
        <p:txBody>
          <a:bodyPr anchor="b"/>
          <a:lstStyle>
            <a:lvl1pPr marL="0" indent="0">
              <a:buNone/>
              <a:defRPr sz="1400"/>
            </a:lvl1pPr>
            <a:lvl2pPr marL="320286" indent="0">
              <a:buNone/>
              <a:defRPr sz="1300"/>
            </a:lvl2pPr>
            <a:lvl3pPr marL="640571" indent="0">
              <a:buNone/>
              <a:defRPr sz="1100"/>
            </a:lvl3pPr>
            <a:lvl4pPr marL="960858" indent="0">
              <a:buNone/>
              <a:defRPr sz="1000"/>
            </a:lvl4pPr>
            <a:lvl5pPr marL="1281144" indent="0">
              <a:buNone/>
              <a:defRPr sz="1000"/>
            </a:lvl5pPr>
            <a:lvl6pPr marL="1601429" indent="0">
              <a:buNone/>
              <a:defRPr sz="1000"/>
            </a:lvl6pPr>
            <a:lvl7pPr marL="1921715" indent="0">
              <a:buNone/>
              <a:defRPr sz="1000"/>
            </a:lvl7pPr>
            <a:lvl8pPr marL="2242002" indent="0">
              <a:buNone/>
              <a:defRPr sz="1000"/>
            </a:lvl8pPr>
            <a:lvl9pPr marL="2562287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CB26E-EBE0-4E0D-A070-4832CBC0937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063599" y="6986144"/>
            <a:ext cx="9515530" cy="1978037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86158" y="6986144"/>
            <a:ext cx="9515529" cy="1978037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8F3AF-9D1E-4F54-9163-46F491C08DA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3600" y="1199148"/>
            <a:ext cx="19138087" cy="4989785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3599" y="6701902"/>
            <a:ext cx="9395122" cy="279356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0286" indent="0">
              <a:buNone/>
              <a:defRPr sz="1400" b="1"/>
            </a:lvl2pPr>
            <a:lvl3pPr marL="640571" indent="0">
              <a:buNone/>
              <a:defRPr sz="1300" b="1"/>
            </a:lvl3pPr>
            <a:lvl4pPr marL="960858" indent="0">
              <a:buNone/>
              <a:defRPr sz="1100" b="1"/>
            </a:lvl4pPr>
            <a:lvl5pPr marL="1281144" indent="0">
              <a:buNone/>
              <a:defRPr sz="1100" b="1"/>
            </a:lvl5pPr>
            <a:lvl6pPr marL="1601429" indent="0">
              <a:buNone/>
              <a:defRPr sz="1100" b="1"/>
            </a:lvl6pPr>
            <a:lvl7pPr marL="1921715" indent="0">
              <a:buNone/>
              <a:defRPr sz="1100" b="1"/>
            </a:lvl7pPr>
            <a:lvl8pPr marL="2242002" indent="0">
              <a:buNone/>
              <a:defRPr sz="1100" b="1"/>
            </a:lvl8pPr>
            <a:lvl9pPr marL="2562287" indent="0">
              <a:buNone/>
              <a:defRPr sz="1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063599" y="9495470"/>
            <a:ext cx="9395122" cy="17249955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0802106" y="6701902"/>
            <a:ext cx="9399581" cy="279356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0286" indent="0">
              <a:buNone/>
              <a:defRPr sz="1400" b="1"/>
            </a:lvl2pPr>
            <a:lvl3pPr marL="640571" indent="0">
              <a:buNone/>
              <a:defRPr sz="1300" b="1"/>
            </a:lvl3pPr>
            <a:lvl4pPr marL="960858" indent="0">
              <a:buNone/>
              <a:defRPr sz="1100" b="1"/>
            </a:lvl4pPr>
            <a:lvl5pPr marL="1281144" indent="0">
              <a:buNone/>
              <a:defRPr sz="1100" b="1"/>
            </a:lvl5pPr>
            <a:lvl6pPr marL="1601429" indent="0">
              <a:buNone/>
              <a:defRPr sz="1100" b="1"/>
            </a:lvl6pPr>
            <a:lvl7pPr marL="1921715" indent="0">
              <a:buNone/>
              <a:defRPr sz="1100" b="1"/>
            </a:lvl7pPr>
            <a:lvl8pPr marL="2242002" indent="0">
              <a:buNone/>
              <a:defRPr sz="1100" b="1"/>
            </a:lvl8pPr>
            <a:lvl9pPr marL="2562287" indent="0">
              <a:buNone/>
              <a:defRPr sz="11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0802106" y="9495470"/>
            <a:ext cx="9399581" cy="17249955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9FCBF-419A-409B-8459-6B9AC59FC82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C670F-91E7-474C-94B9-8B325D267AA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E1D69-0248-441F-9AEF-667A91A50DB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3599" y="1192485"/>
            <a:ext cx="6995894" cy="507306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3685" y="1192486"/>
            <a:ext cx="11888001" cy="2555294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063599" y="6265546"/>
            <a:ext cx="6995894" cy="20479880"/>
          </a:xfrm>
        </p:spPr>
        <p:txBody>
          <a:bodyPr/>
          <a:lstStyle>
            <a:lvl1pPr marL="0" indent="0">
              <a:buNone/>
              <a:defRPr sz="1000"/>
            </a:lvl1pPr>
            <a:lvl2pPr marL="320286" indent="0">
              <a:buNone/>
              <a:defRPr sz="800"/>
            </a:lvl2pPr>
            <a:lvl3pPr marL="640571" indent="0">
              <a:buNone/>
              <a:defRPr sz="700"/>
            </a:lvl3pPr>
            <a:lvl4pPr marL="960858" indent="0">
              <a:buNone/>
              <a:defRPr sz="600"/>
            </a:lvl4pPr>
            <a:lvl5pPr marL="1281144" indent="0">
              <a:buNone/>
              <a:defRPr sz="600"/>
            </a:lvl5pPr>
            <a:lvl6pPr marL="1601429" indent="0">
              <a:buNone/>
              <a:defRPr sz="600"/>
            </a:lvl6pPr>
            <a:lvl7pPr marL="1921715" indent="0">
              <a:buNone/>
              <a:defRPr sz="600"/>
            </a:lvl7pPr>
            <a:lvl8pPr marL="2242002" indent="0">
              <a:buNone/>
              <a:defRPr sz="600"/>
            </a:lvl8pPr>
            <a:lvl9pPr marL="2562287" indent="0">
              <a:buNone/>
              <a:defRPr sz="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076FE-BD2C-4A74-B029-27FAAFDE7B2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168550" y="20958429"/>
            <a:ext cx="12758724" cy="247490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168550" y="2674765"/>
            <a:ext cx="12758724" cy="17965002"/>
          </a:xfrm>
        </p:spPr>
        <p:txBody>
          <a:bodyPr lIns="292575" tIns="146287" rIns="292575" bIns="146287"/>
          <a:lstStyle>
            <a:lvl1pPr marL="0" indent="0">
              <a:buNone/>
              <a:defRPr sz="2300"/>
            </a:lvl1pPr>
            <a:lvl2pPr marL="320286" indent="0">
              <a:buNone/>
              <a:defRPr sz="2000"/>
            </a:lvl2pPr>
            <a:lvl3pPr marL="640571" indent="0">
              <a:buNone/>
              <a:defRPr sz="1700"/>
            </a:lvl3pPr>
            <a:lvl4pPr marL="960858" indent="0">
              <a:buNone/>
              <a:defRPr sz="1400"/>
            </a:lvl4pPr>
            <a:lvl5pPr marL="1281144" indent="0">
              <a:buNone/>
              <a:defRPr sz="1400"/>
            </a:lvl5pPr>
            <a:lvl6pPr marL="1601429" indent="0">
              <a:buNone/>
              <a:defRPr sz="1400"/>
            </a:lvl6pPr>
            <a:lvl7pPr marL="1921715" indent="0">
              <a:buNone/>
              <a:defRPr sz="1400"/>
            </a:lvl7pPr>
            <a:lvl8pPr marL="2242002" indent="0">
              <a:buNone/>
              <a:defRPr sz="1400"/>
            </a:lvl8pPr>
            <a:lvl9pPr marL="2562287" indent="0">
              <a:buNone/>
              <a:defRPr sz="14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168550" y="23433336"/>
            <a:ext cx="12758724" cy="3513057"/>
          </a:xfrm>
        </p:spPr>
        <p:txBody>
          <a:bodyPr/>
          <a:lstStyle>
            <a:lvl1pPr marL="0" indent="0">
              <a:buNone/>
              <a:defRPr sz="1000"/>
            </a:lvl1pPr>
            <a:lvl2pPr marL="320286" indent="0">
              <a:buNone/>
              <a:defRPr sz="800"/>
            </a:lvl2pPr>
            <a:lvl3pPr marL="640571" indent="0">
              <a:buNone/>
              <a:defRPr sz="700"/>
            </a:lvl3pPr>
            <a:lvl4pPr marL="960858" indent="0">
              <a:buNone/>
              <a:defRPr sz="600"/>
            </a:lvl4pPr>
            <a:lvl5pPr marL="1281144" indent="0">
              <a:buNone/>
              <a:defRPr sz="600"/>
            </a:lvl5pPr>
            <a:lvl6pPr marL="1601429" indent="0">
              <a:buNone/>
              <a:defRPr sz="600"/>
            </a:lvl6pPr>
            <a:lvl7pPr marL="1921715" indent="0">
              <a:buNone/>
              <a:defRPr sz="600"/>
            </a:lvl7pPr>
            <a:lvl8pPr marL="2242002" indent="0">
              <a:buNone/>
              <a:defRPr sz="600"/>
            </a:lvl8pPr>
            <a:lvl9pPr marL="2562287" indent="0">
              <a:buNone/>
              <a:defRPr sz="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C0C1-6791-408A-83B7-AE19C37542E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DDDDDB"/>
            </a:gs>
            <a:gs pos="49000">
              <a:schemeClr val="tx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57" y="0"/>
            <a:ext cx="22515441" cy="31653501"/>
            <a:chOff x="1" y="0"/>
            <a:chExt cx="5763" cy="4316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17"/>
                <a:gd name="T73" fmla="*/ 0 h 1690"/>
                <a:gd name="T74" fmla="*/ 717 w 717"/>
                <a:gd name="T75" fmla="*/ 1690 h 169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7"/>
                <a:gd name="T34" fmla="*/ 0 h 522"/>
                <a:gd name="T35" fmla="*/ 377 w 377"/>
                <a:gd name="T36" fmla="*/ 522 h 5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4"/>
                <a:gd name="T25" fmla="*/ 0 h 102"/>
                <a:gd name="T26" fmla="*/ 84 w 84"/>
                <a:gd name="T27" fmla="*/ 102 h 10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1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316"/>
                  <a:gd name="T20" fmla="*/ 72 w 72"/>
                  <a:gd name="T21" fmla="*/ 4316 h 43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74"/>
                  <a:gd name="T97" fmla="*/ 0 h 4316"/>
                  <a:gd name="T98" fmla="*/ 174 w 174"/>
                  <a:gd name="T99" fmla="*/ 4316 h 431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4316"/>
                  <a:gd name="T110" fmla="*/ 335 w 3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5"/>
                  <a:gd name="T109" fmla="*/ 0 h 4316"/>
                  <a:gd name="T110" fmla="*/ 425 w 42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6"/>
                  <a:gd name="T109" fmla="*/ 0 h 4316"/>
                  <a:gd name="T110" fmla="*/ 556 w 556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688"/>
                  <a:gd name="T109" fmla="*/ 0 h 4316"/>
                  <a:gd name="T110" fmla="*/ 688 w 688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61"/>
                  <a:gd name="T154" fmla="*/ 0 h 4316"/>
                  <a:gd name="T155" fmla="*/ 861 w 861"/>
                  <a:gd name="T156" fmla="*/ 4316 h 431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49"/>
                  <a:gd name="T133" fmla="*/ 0 h 4316"/>
                  <a:gd name="T134" fmla="*/ 149 w 149"/>
                  <a:gd name="T135" fmla="*/ 4316 h 431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99"/>
                  <a:gd name="T109" fmla="*/ 0 h 4316"/>
                  <a:gd name="T110" fmla="*/ 299 w 299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4"/>
                  <a:gd name="T109" fmla="*/ 0 h 4316"/>
                  <a:gd name="T110" fmla="*/ 424 w 42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4"/>
                  <a:gd name="T109" fmla="*/ 0 h 4316"/>
                  <a:gd name="T110" fmla="*/ 574 w 574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35"/>
                  <a:gd name="T109" fmla="*/ 0 h 4316"/>
                  <a:gd name="T110" fmla="*/ 735 w 735"/>
                  <a:gd name="T111" fmla="*/ 4316 h 431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37"/>
                  <a:gd name="T142" fmla="*/ 0 h 4316"/>
                  <a:gd name="T143" fmla="*/ 837 w 837"/>
                  <a:gd name="T144" fmla="*/ 4316 h 431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rgbClr val="004488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pPr algn="l" defTabSz="958087">
                  <a:spcBef>
                    <a:spcPct val="0"/>
                  </a:spcBef>
                </a:pPr>
                <a:endParaRPr lang="pl-PL" sz="1900" dirty="0">
                  <a:solidFill>
                    <a:schemeClr val="tx1"/>
                  </a:solidFill>
                  <a:latin typeface="Verdana" pitchFamily="34" charset="0"/>
                </a:endParaRPr>
              </a:p>
            </p:txBody>
          </p:sp>
        </p:grp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04"/>
                <a:gd name="T61" fmla="*/ 0 h 1415"/>
                <a:gd name="T62" fmla="*/ 604 w 604"/>
                <a:gd name="T63" fmla="*/ 1415 h 141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7"/>
                <a:gd name="T28" fmla="*/ 0 h 426"/>
                <a:gd name="T29" fmla="*/ 227 w 227"/>
                <a:gd name="T30" fmla="*/ 426 h 4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rgbClr val="00244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81"/>
                <a:gd name="T79" fmla="*/ 0 h 1786"/>
                <a:gd name="T80" fmla="*/ 981 w 981"/>
                <a:gd name="T81" fmla="*/ 1786 h 17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17"/>
                <a:gd name="T37" fmla="*/ 0 h 845"/>
                <a:gd name="T38" fmla="*/ 717 w 717"/>
                <a:gd name="T39" fmla="*/ 845 h 84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07"/>
                <a:gd name="T28" fmla="*/ 0 h 414"/>
                <a:gd name="T29" fmla="*/ 407 w 407"/>
                <a:gd name="T30" fmla="*/ 414 h 4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55"/>
                <a:gd name="T61" fmla="*/ 0 h 1409"/>
                <a:gd name="T62" fmla="*/ 855 w 855"/>
                <a:gd name="T63" fmla="*/ 1409 h 140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0060C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6"/>
                <a:gd name="T37" fmla="*/ 0 h 599"/>
                <a:gd name="T38" fmla="*/ 586 w 586"/>
                <a:gd name="T39" fmla="*/ 599 h 59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9"/>
                <a:gd name="T28" fmla="*/ 0 h 252"/>
                <a:gd name="T29" fmla="*/ 269 w 269"/>
                <a:gd name="T30" fmla="*/ 252 h 2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pPr algn="l" defTabSz="958087">
                <a:spcBef>
                  <a:spcPct val="0"/>
                </a:spcBef>
              </a:pPr>
              <a:endParaRPr lang="pl-PL" sz="1900" dirty="0">
                <a:solidFill>
                  <a:schemeClr val="tx1"/>
                </a:solidFill>
                <a:latin typeface="Verdana" pitchFamily="34" charset="0"/>
              </a:endParaRPr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2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2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822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  <p:sp>
            <p:nvSpPr>
              <p:cNvPr id="822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lIns="354630" tIns="177317" rIns="354630" bIns="177317"/>
              <a:lstStyle/>
              <a:p>
                <a:endParaRPr lang="pl-PL"/>
              </a:p>
            </p:txBody>
          </p:sp>
        </p:grpSp>
        <p:sp>
          <p:nvSpPr>
            <p:cNvPr id="822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  <p:sp>
          <p:nvSpPr>
            <p:cNvPr id="823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 lIns="354630" tIns="177317" rIns="354630" bIns="177317"/>
            <a:lstStyle/>
            <a:p>
              <a:endParaRPr lang="pl-PL"/>
            </a:p>
          </p:txBody>
        </p:sp>
      </p:grpSp>
      <p:sp>
        <p:nvSpPr>
          <p:cNvPr id="82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1125457" y="1282466"/>
            <a:ext cx="20251900" cy="526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9574" tIns="154786" rIns="309574" bIns="154786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25457" y="28845263"/>
            <a:ext cx="5250025" cy="21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9574" tIns="154786" rIns="309574" bIns="154786" numCol="1" anchor="t" anchorCtr="0" compatLnSpc="1">
            <a:prstTxWarp prst="textNoShape">
              <a:avLst/>
            </a:prstTxWarp>
          </a:bodyPr>
          <a:lstStyle>
            <a:lvl1pPr algn="l" defTabSz="958087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pl-PL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88778" y="28867239"/>
            <a:ext cx="7125259" cy="211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9574" tIns="154786" rIns="309574" bIns="154786" numCol="1" anchor="t" anchorCtr="0" compatLnSpc="1">
            <a:prstTxWarp prst="textNoShape">
              <a:avLst/>
            </a:prstTxWarp>
          </a:bodyPr>
          <a:lstStyle>
            <a:lvl1pPr algn="ctr" defTabSz="958087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endParaRPr lang="pl-PL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127333" y="28845263"/>
            <a:ext cx="5250025" cy="21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9574" tIns="154786" rIns="309574" bIns="154786" numCol="1" anchor="t" anchorCtr="0" compatLnSpc="1">
            <a:prstTxWarp prst="textNoShape">
              <a:avLst/>
            </a:prstTxWarp>
          </a:bodyPr>
          <a:lstStyle>
            <a:lvl1pPr algn="r" defTabSz="958087">
              <a:spcBef>
                <a:spcPct val="0"/>
              </a:spcBef>
              <a:defRPr sz="35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defRPr>
            </a:lvl1pPr>
          </a:lstStyle>
          <a:p>
            <a:fld id="{498720D7-AA17-4A13-BD7F-F679C1E2BBC3}" type="slidenum">
              <a:rPr lang="pl-PL"/>
              <a:pPr/>
              <a:t>‹#›</a:t>
            </a:fld>
            <a:endParaRPr lang="pl-PL"/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5457" y="7393404"/>
            <a:ext cx="20251900" cy="2093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09574" tIns="154786" rIns="309574" bIns="154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iming>
    <p:tnLst>
      <p:par>
        <p:cTn id="1" dur="indefinite" restart="never" nodeType="tmRoot"/>
      </p:par>
    </p:tnLst>
  </p:timing>
  <p:txStyles>
    <p:titleStyle>
      <a:lvl1pPr algn="ctr" defTabSz="3094509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094509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3094509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3094509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3094509" rtl="0" eaLnBrk="0" fontAlgn="base" hangingPunct="0">
        <a:spcBef>
          <a:spcPct val="0"/>
        </a:spcBef>
        <a:spcAft>
          <a:spcPct val="0"/>
        </a:spcAft>
        <a:defRPr sz="149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20286" algn="ctr" defTabSz="2925945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40571" algn="ctr" defTabSz="2925945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960858" algn="ctr" defTabSz="2925945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281144" algn="ctr" defTabSz="2925945" rtl="0" fontAlgn="base">
        <a:spcBef>
          <a:spcPct val="0"/>
        </a:spcBef>
        <a:spcAft>
          <a:spcPct val="0"/>
        </a:spcAft>
        <a:defRPr sz="14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1159458" indent="-1159458" algn="l" defTabSz="3094509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0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2515567" indent="-967526" algn="l" defTabSz="3094509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9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3868530" indent="-774021" algn="l" defTabSz="3094509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8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5416571" indent="-774021" algn="l" defTabSz="3094509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6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6964612" indent="-772448" algn="l" defTabSz="3094509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6902829" indent="-730652" algn="l" defTabSz="2925945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7223116" indent="-730652" algn="l" defTabSz="2925945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7543401" indent="-730652" algn="l" defTabSz="2925945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7863687" indent="-730652" algn="l" defTabSz="2925945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6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0286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0571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0858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1144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1429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1715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42002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62287" algn="l" defTabSz="64057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30000">
              <a:schemeClr val="tx1"/>
            </a:gs>
            <a:gs pos="49000">
              <a:schemeClr val="tx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159872" y="-184251"/>
            <a:ext cx="183068" cy="36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617" tIns="45309" rIns="90617" bIns="45309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11159872" y="-184251"/>
            <a:ext cx="183068" cy="36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617" tIns="45309" rIns="90617" bIns="45309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11159872" y="-184251"/>
            <a:ext cx="183068" cy="36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617" tIns="45309" rIns="90617" bIns="45309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14" name="Prostokąt 113"/>
          <p:cNvSpPr/>
          <p:nvPr/>
        </p:nvSpPr>
        <p:spPr>
          <a:xfrm>
            <a:off x="666230" y="5733887"/>
            <a:ext cx="21121664" cy="1076388"/>
          </a:xfrm>
          <a:prstGeom prst="rect">
            <a:avLst/>
          </a:prstGeom>
        </p:spPr>
        <p:txBody>
          <a:bodyPr wrap="square" lIns="90617" tIns="45309" rIns="90617" bIns="45309">
            <a:spAutoFit/>
          </a:bodyPr>
          <a:lstStyle/>
          <a:p>
            <a:pPr defTabSz="958087"/>
            <a:r>
              <a:rPr lang="pl-PL" sz="2800" b="1" dirty="0" smtClean="0">
                <a:solidFill>
                  <a:srgbClr val="161616"/>
                </a:solidFill>
                <a:latin typeface="Verdana" pitchFamily="34" charset="0"/>
              </a:rPr>
              <a:t>Tytuł plakatu:</a:t>
            </a:r>
            <a:endParaRPr lang="pl-PL" sz="2800" b="1" dirty="0">
              <a:solidFill>
                <a:srgbClr val="0000CC"/>
              </a:solidFill>
              <a:latin typeface="Verdana" pitchFamily="34" charset="0"/>
            </a:endParaRPr>
          </a:p>
          <a:p>
            <a:pPr defTabSz="958087"/>
            <a:r>
              <a:rPr lang="pl-PL" sz="2400" b="1" dirty="0" smtClean="0">
                <a:solidFill>
                  <a:srgbClr val="0000CC"/>
                </a:solidFill>
                <a:latin typeface="Verdana" pitchFamily="34" charset="0"/>
              </a:rPr>
              <a:t> </a:t>
            </a:r>
            <a:endParaRPr lang="pl-PL" sz="2400" b="1" dirty="0">
              <a:solidFill>
                <a:srgbClr val="0000CC"/>
              </a:solidFill>
              <a:latin typeface="Verdana" pitchFamily="34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1" y="3268079"/>
            <a:ext cx="22514159" cy="0"/>
          </a:xfrm>
          <a:prstGeom prst="line">
            <a:avLst/>
          </a:prstGeom>
          <a:ln w="76200">
            <a:solidFill>
              <a:srgbClr val="340E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4914702" y="510786"/>
            <a:ext cx="10346651" cy="2225420"/>
          </a:xfrm>
          <a:prstGeom prst="rect">
            <a:avLst/>
          </a:prstGeom>
          <a:noFill/>
        </p:spPr>
        <p:txBody>
          <a:bodyPr wrap="square" lIns="90617" tIns="45309" rIns="90617" bIns="45309" rtlCol="0">
            <a:spAutoFit/>
          </a:bodyPr>
          <a:lstStyle/>
          <a:p>
            <a:pPr algn="ctr">
              <a:spcBef>
                <a:spcPts val="595"/>
              </a:spcBef>
            </a:pPr>
            <a:r>
              <a:rPr lang="pl-PL" sz="2800" b="1" dirty="0" smtClean="0">
                <a:solidFill>
                  <a:srgbClr val="94363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XXII Krajowa Konferencja Naukowa KOŁA ZĘBATE - KZ 2017</a:t>
            </a:r>
            <a:endParaRPr lang="pl-PL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595"/>
              </a:spcBef>
            </a:pPr>
            <a:r>
              <a:rPr lang="pl-PL" sz="2800" b="1" dirty="0" smtClean="0">
                <a:solidFill>
                  <a:srgbClr val="94363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Projektowanie – Wytwarzanie – Pomiary – Eksploatacja</a:t>
            </a:r>
            <a:endParaRPr lang="pl-PL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  <a:spcBef>
                <a:spcPts val="595"/>
              </a:spcBef>
            </a:pPr>
            <a:r>
              <a:rPr lang="pl-PL" sz="2800" b="1" dirty="0" smtClean="0">
                <a:solidFill>
                  <a:srgbClr val="365F91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XX Krajowa Konferencja Naukowa  PRZEKŁADNIE ZĘBATE</a:t>
            </a:r>
            <a:endParaRPr lang="pl-PL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793"/>
              </a:spcBef>
            </a:pPr>
            <a:r>
              <a:rPr lang="pl-PL" sz="2400" b="1" dirty="0" smtClean="0">
                <a:solidFill>
                  <a:srgbClr val="07020E"/>
                </a:solidFill>
              </a:rPr>
              <a:t>24 - 26 kwietnia 2017 Rzeszów – Pstrągowa </a:t>
            </a:r>
            <a:endParaRPr lang="pl-PL" sz="2400" dirty="0">
              <a:solidFill>
                <a:srgbClr val="07020E"/>
              </a:solidFill>
            </a:endParaRPr>
          </a:p>
        </p:txBody>
      </p:sp>
      <p:pic>
        <p:nvPicPr>
          <p:cNvPr id="2050" name="Picture 2" descr="logo_PRz_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4262" y="513193"/>
            <a:ext cx="2666301" cy="1044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ogo_WBMiL_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8835" y="1917581"/>
            <a:ext cx="2874201" cy="84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2"/>
          <p:cNvSpPr txBox="1">
            <a:spLocks noChangeArrowheads="1"/>
          </p:cNvSpPr>
          <p:nvPr/>
        </p:nvSpPr>
        <p:spPr bwMode="auto">
          <a:xfrm>
            <a:off x="511577" y="3933800"/>
            <a:ext cx="15966547" cy="133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7779" tIns="33889" rIns="67779" bIns="33889">
            <a:spAutoFit/>
          </a:bodyPr>
          <a:lstStyle/>
          <a:p>
            <a:pPr algn="ctr">
              <a:spcBef>
                <a:spcPts val="595"/>
              </a:spcBef>
            </a:pPr>
            <a:r>
              <a:rPr lang="pl-PL" sz="2400" b="1" dirty="0" smtClean="0">
                <a:latin typeface="+mj-lt"/>
              </a:rPr>
              <a:t>stopnie imię nazwisko 1 – e-mail:</a:t>
            </a:r>
          </a:p>
          <a:p>
            <a:pPr algn="ctr">
              <a:spcBef>
                <a:spcPts val="595"/>
              </a:spcBef>
            </a:pPr>
            <a:r>
              <a:rPr lang="pl-PL" sz="2400" b="1" dirty="0" smtClean="0">
                <a:latin typeface="+mj-lt"/>
              </a:rPr>
              <a:t>stopnie imię nazwisko 2 – e-mail:</a:t>
            </a:r>
          </a:p>
          <a:p>
            <a:pPr algn="ctr">
              <a:spcBef>
                <a:spcPts val="595"/>
              </a:spcBef>
            </a:pPr>
            <a:r>
              <a:rPr lang="pl-PL" sz="2400" b="1" dirty="0" smtClean="0">
                <a:solidFill>
                  <a:srgbClr val="161616"/>
                </a:solidFill>
                <a:latin typeface="+mj-lt"/>
              </a:rPr>
              <a:t>Instytucja:</a:t>
            </a:r>
            <a:endParaRPr lang="pl-PL" sz="2400" b="1" dirty="0" smtClean="0">
              <a:solidFill>
                <a:srgbClr val="0000CC"/>
              </a:solidFill>
              <a:latin typeface="+mj-lt"/>
            </a:endParaRPr>
          </a:p>
        </p:txBody>
      </p:sp>
      <p:pic>
        <p:nvPicPr>
          <p:cNvPr id="42" name="Obraz 41" descr="LOGO WT 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594391" y="570598"/>
            <a:ext cx="2038851" cy="2027543"/>
          </a:xfrm>
          <a:prstGeom prst="rect">
            <a:avLst/>
          </a:prstGeom>
        </p:spPr>
      </p:pic>
      <p:pic>
        <p:nvPicPr>
          <p:cNvPr id="45" name="Obraz 44" descr="LOGO2017.jpg"/>
          <p:cNvPicPr>
            <a:picLocks noChangeAspect="1"/>
          </p:cNvPicPr>
          <p:nvPr/>
        </p:nvPicPr>
        <p:blipFill>
          <a:blip r:embed="rId5" cstate="print"/>
          <a:srcRect l="5291" r="7559" b="4199"/>
          <a:stretch>
            <a:fillRect/>
          </a:stretch>
        </p:blipFill>
        <p:spPr>
          <a:xfrm>
            <a:off x="15109502" y="491151"/>
            <a:ext cx="3126680" cy="2461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us">
  <a:themeElements>
    <a:clrScheme name="Globus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us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us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us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1575</TotalTime>
  <Words>50</Words>
  <Application>Microsoft Office PowerPoint</Application>
  <PresentationFormat>Niestandardowy</PresentationFormat>
  <Paragraphs>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Globus</vt:lpstr>
      <vt:lpstr>Slajd 1</vt:lpstr>
    </vt:vector>
  </TitlesOfParts>
  <Company>zaczek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Denisiuk_Paweł</dc:creator>
  <cp:lastModifiedBy>BK</cp:lastModifiedBy>
  <cp:revision>217</cp:revision>
  <dcterms:created xsi:type="dcterms:W3CDTF">2009-06-21T12:37:31Z</dcterms:created>
  <dcterms:modified xsi:type="dcterms:W3CDTF">2017-04-09T19:15:39Z</dcterms:modified>
</cp:coreProperties>
</file>